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51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Predicting Customer Churn in Telecom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high customer churn is crucial for maintaining revenue and fostering growth within our telecom division. This presentation outlines a strategic approach to leverage machine learning for proactive customer retention.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758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4: Deployment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1057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best-performing model will be seamlessly integrated into a simple, intuitive frontend. This allows business teams to gain real-time insights and test potential customer scenarios.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18616"/>
            <a:ext cx="681620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Retain Our Customers?</a:t>
            </a:r>
            <a:endParaRPr lang="en-US" sz="3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9B657-8616-6BA9-2A61-2E866924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720211" y="7527872"/>
            <a:ext cx="1790855" cy="701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10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High Churn Rates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38093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2724983"/>
            <a:ext cx="287179" cy="2871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4704517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27177" y="3227546"/>
            <a:ext cx="37268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Impact on Revenue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227177" y="3723084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Churn directly erodes our customer base, leading to significant revenue losses and hindering our long-term financial stability.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5117902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5004792"/>
            <a:ext cx="287179" cy="28717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6984325"/>
            <a:ext cx="287179" cy="28717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27177" y="5507355"/>
            <a:ext cx="3173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Stifled Growth Potential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227177" y="6002893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churn means we're constantly replacing lost customers instead of expanding our market share and growing our business.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Predictive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propose developing a robust machine learning model to accurately identify customers at risk of churning. This intelligence will empower us to implement targeted retention strategies.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6FD13-6A95-D2C9-F89F-4F7FC866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787534"/>
            <a:ext cx="1790855" cy="442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65811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Scope: From Prediction to Action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264187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Classifying Churn Risk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model will categorize customers into "likely to churn" or "likely to stay".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07407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clear classification provides actionable insights for our teams.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1" y="193083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66583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Business Users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27306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Web Interface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6663" y="230624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 includes a lightweight web interface for easy access.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272796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users can test new customer profiles and understand churn predictions instantly.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ED009-C4AF-F35A-E183-C99CFF81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108911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Workflow: A Structured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377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Collect, clean, and pre-process our churn dataset, handling missing values and encoding categorical features for model readiness.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34858" y="2762488"/>
            <a:ext cx="3558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EDA &amp; Feature Engineering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customer churn patterns, identifying key drivers like tenure, contract types, and billing information. Create powerful predictive features.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37724" y="5382816"/>
            <a:ext cx="3645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 &amp; 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 various classification models and meticulously evaluate their performance using metrics like ROC-AUC, precision, recall, and F1-score.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34858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Deployment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the highest-performing model through a simple, user-friendly frontend to deliver real-time churn predictions to our business teams.</a:t>
            </a: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6D9EF-F287-3012-CF78-7CE39320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11" y="7673102"/>
            <a:ext cx="1790855" cy="46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9843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1: Data Preparation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Collection: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Gather comprehensive churn datasets from various internal systems.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51793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Address inconsistencies, errors, and outliers to ensure data quality.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285768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Preprocessing: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Handle missing values and transform categorical features into a machine-readable format.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89FA2-1693-901E-FC9C-C4D68B6E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033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894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2: EDA &amp; Feature Engineering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5956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93644" y="2885956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85359" y="3155752"/>
            <a:ext cx="3088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Churn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651290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customer behavior related to tenure, contract length, and billing cycles to uncover correlations with churn.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926449"/>
            <a:ext cx="7468553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93644" y="4926449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85359" y="5196245"/>
            <a:ext cx="3465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Predictive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85359" y="5691783"/>
            <a:ext cx="68375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new features from raw data that enhance the model's ability to predict churn, such as customer lifetime value or service usage changes.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9FB31-FCF8-0118-FA72-A85D2D58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060" y="7631566"/>
            <a:ext cx="1790855" cy="4888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99498"/>
            <a:ext cx="9577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3: Model Training &amp; Validation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82265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foundational model for binary classification, providing interpretable insights into churn drivers.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882265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3579733"/>
            <a:ext cx="31015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ensemble method that builds multiple decision trees to improve prediction accuracy and handle complex relationships.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882265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powerful technique that iteratively combines weak learners to create a strong predictive model.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76405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will rigorously evaluate models using ROC-AUC, precision, recall, and F1-score, ensuring robust performance and addressing class imbalance.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851008-95F2-4C32-EF85-B9FAC5940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4693" y="7809836"/>
            <a:ext cx="1895707" cy="298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527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Lora Light</vt:lpstr>
      <vt:lpstr>Arial</vt:lpstr>
      <vt:lpstr>Lora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Malak_20220503</cp:lastModifiedBy>
  <cp:revision>2</cp:revision>
  <dcterms:created xsi:type="dcterms:W3CDTF">2025-09-26T11:34:33Z</dcterms:created>
  <dcterms:modified xsi:type="dcterms:W3CDTF">2025-09-26T11:40:55Z</dcterms:modified>
</cp:coreProperties>
</file>